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91" autoAdjust="0"/>
    <p:restoredTop sz="94660"/>
  </p:normalViewPr>
  <p:slideViewPr>
    <p:cSldViewPr snapToGrid="0">
      <p:cViewPr varScale="1">
        <p:scale>
          <a:sx n="81" d="100"/>
          <a:sy n="81" d="100"/>
        </p:scale>
        <p:origin x="-90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62770-3B35-4DE1-A11A-7D5E2B669659}" type="datetimeFigureOut">
              <a:rPr lang="en-US" smtClean="0"/>
              <a:pPr/>
              <a:t>22-Sep-15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017B6-DA82-4857-B609-28E6AFF06B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3060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017B6-DA82-4857-B609-28E6AFF06BF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2467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DC79-CAAA-46B5-9A03-53EB1620744B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2A54-CD0D-42D9-A075-F32B435645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4203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C495-BC27-4AD1-A91E-F887B4CF1473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2A54-CD0D-42D9-A075-F32B435645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6878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B21C4-1B59-49E3-B425-4D063FEDB1A8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2A54-CD0D-42D9-A075-F32B435645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3061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4E20-8557-4CFF-B299-BF7B89FAD9EC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2A54-CD0D-42D9-A075-F32B435645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159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6C599-F0A9-4EA9-A3F1-717AE6E741C1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2A54-CD0D-42D9-A075-F32B435645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1691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0635-37C9-4538-A305-155F866A9517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2A54-CD0D-42D9-A075-F32B435645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275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9B92-48C7-44AB-A2C8-C58E1EC92A38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2A54-CD0D-42D9-A075-F32B435645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6745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338B-8560-4D9E-B9E4-145C61BC170C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2A54-CD0D-42D9-A075-F32B435645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3024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6FAD3-20FC-42AD-BC5A-B6BEA23272AA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2A54-CD0D-42D9-A075-F32B435645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8637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89B7-614B-4DE2-A1ED-F9B703CF086F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2A54-CD0D-42D9-A075-F32B435645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8912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D677-F58B-441A-ABCA-A0397009CC2A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2A54-CD0D-42D9-A075-F32B435645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3036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CD7E1-61EB-457C-A249-F0CD93EF74CA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42A54-CD0D-42D9-A075-F32B435645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9200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81500" y="2296668"/>
            <a:ext cx="3429000" cy="226466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19763" y="4768334"/>
            <a:ext cx="30027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0" u="none" strike="noStrike" baseline="0" dirty="0" smtClean="0"/>
              <a:t>FIGURE 7.1 Plasterboard Manufacture</a:t>
            </a:r>
            <a:endParaRPr lang="en-US" sz="1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7771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Vivek Singh</dc:creator>
  <cp:lastModifiedBy>74456</cp:lastModifiedBy>
  <cp:revision>2</cp:revision>
  <dcterms:created xsi:type="dcterms:W3CDTF">2015-09-22T04:00:45Z</dcterms:created>
  <dcterms:modified xsi:type="dcterms:W3CDTF">2015-09-22T09:50:02Z</dcterms:modified>
</cp:coreProperties>
</file>